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NZ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3E704B6-7702-4A0E-8B8E-533BDA94C954}" type="datetimeFigureOut">
              <a:rPr lang="en-US" smtClean="0"/>
              <a:t>10/30/2009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NZ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3EB5573-64FE-4B01-8798-1D09491C4B33}" type="slidenum">
              <a:rPr lang="en-NZ" smtClean="0"/>
              <a:t>‹#›</a:t>
            </a:fld>
            <a:endParaRPr lang="en-NZ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name the language feature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Unfamiliar texts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Name the ‘rule’ that explains why the most important info is at the top of a text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Rule of thirds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She’ll be right mate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Colloquialism, contraction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I would walk 5000 miles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Hyperbole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The term that indicates the most important picture on the page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Dominant image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err="1" smtClean="0"/>
              <a:t>Whattup</a:t>
            </a:r>
            <a:r>
              <a:rPr lang="en-NZ" dirty="0" smtClean="0"/>
              <a:t> G?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Slang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Her skirts swished seriously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NZ" dirty="0"/>
          </a:p>
        </p:txBody>
      </p:sp>
      <p:pic>
        <p:nvPicPr>
          <p:cNvPr id="1026" name="Picture 2" descr="C:\Users\sharonw\AppData\Local\Microsoft\Windows\Temporary Internet Files\Content.IE5\JK8KUVKI\MPj0432897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575" y="1371600"/>
            <a:ext cx="640080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Dominant image or symbolism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Name of the term for the style of the writing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Font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(sibilance / alliteration / personification / onomatopoeia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It’s raining cats and dogs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(cliché, metaphor)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You are the apple of my eye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(metaphor, personal pronoun)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Name the term that explains the way that items are laid out on the page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NZ" dirty="0" smtClean="0"/>
              <a:t>(layout)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</TotalTime>
  <Words>126</Words>
  <Application>Microsoft Office PowerPoint</Application>
  <PresentationFormat>On-screen Show (4:3)</PresentationFormat>
  <Paragraphs>23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Civic</vt:lpstr>
      <vt:lpstr>Unfamiliar texts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Nayland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Unfamiliar texts</dc:title>
  <dc:creator>sharonw</dc:creator>
  <cp:lastModifiedBy>sharonw</cp:lastModifiedBy>
  <cp:revision>4</cp:revision>
  <dcterms:created xsi:type="dcterms:W3CDTF">2009-10-29T23:10:32Z</dcterms:created>
  <dcterms:modified xsi:type="dcterms:W3CDTF">2009-10-29T23:34:40Z</dcterms:modified>
</cp:coreProperties>
</file>